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78.png" Type="http://schemas.openxmlformats.org/officeDocument/2006/relationships/image"/><Relationship Id="rId5" Target="../media/image63.png" Type="http://schemas.openxmlformats.org/officeDocument/2006/relationships/image"/><Relationship Id="rId6" Target="../media/image75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82.png" Type="http://schemas.openxmlformats.org/officeDocument/2006/relationships/image"/><Relationship Id="rId5" Target="../media/image63.png" Type="http://schemas.openxmlformats.org/officeDocument/2006/relationships/image"/><Relationship Id="rId6" Target="../media/image75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87.png" Type="http://schemas.openxmlformats.org/officeDocument/2006/relationships/image"/><Relationship Id="rId5" Target="../media/image63.png" Type="http://schemas.openxmlformats.org/officeDocument/2006/relationships/image"/><Relationship Id="rId6" Target="../media/image75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91.png" Type="http://schemas.openxmlformats.org/officeDocument/2006/relationships/image"/><Relationship Id="rId5" Target="../media/image63.png" Type="http://schemas.openxmlformats.org/officeDocument/2006/relationships/image"/><Relationship Id="rId6" Target="../media/image75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png" Type="http://schemas.openxmlformats.org/officeDocument/2006/relationships/image"/><Relationship Id="rId12" Target="../media/image112.png" Type="http://schemas.openxmlformats.org/officeDocument/2006/relationships/image"/><Relationship Id="rId13" Target="../media/image113.png" Type="http://schemas.openxmlformats.org/officeDocument/2006/relationships/image"/><Relationship Id="rId14" Target="../media/image114.png" Type="http://schemas.openxmlformats.org/officeDocument/2006/relationships/image"/><Relationship Id="rId15" Target="../media/image115.png" Type="http://schemas.openxmlformats.org/officeDocument/2006/relationships/image"/><Relationship Id="rId16" Target="../media/image116.png" Type="http://schemas.openxmlformats.org/officeDocument/2006/relationships/image"/><Relationship Id="rId17" Target="../media/image117.png" Type="http://schemas.openxmlformats.org/officeDocument/2006/relationships/image"/><Relationship Id="rId18" Target="../media/image118.png" Type="http://schemas.openxmlformats.org/officeDocument/2006/relationships/image"/><Relationship Id="rId19" Target="../media/image119.png" Type="http://schemas.openxmlformats.org/officeDocument/2006/relationships/image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25.png" Type="http://schemas.openxmlformats.org/officeDocument/2006/relationships/image"/><Relationship Id="rId12" Target="../media/image126.png" Type="http://schemas.openxmlformats.org/officeDocument/2006/relationships/image"/><Relationship Id="rId13" Target="../media/image127.png" Type="http://schemas.openxmlformats.org/officeDocument/2006/relationships/image"/><Relationship Id="rId14" Target="../media/image128.png" Type="http://schemas.openxmlformats.org/officeDocument/2006/relationships/image"/><Relationship Id="rId15" Target="../media/image114.png" Type="http://schemas.openxmlformats.org/officeDocument/2006/relationships/image"/><Relationship Id="rId16" Target="../media/image129.png" Type="http://schemas.openxmlformats.org/officeDocument/2006/relationships/image"/><Relationship Id="rId17" Target="../media/image116.png" Type="http://schemas.openxmlformats.org/officeDocument/2006/relationships/image"/><Relationship Id="rId2" Target="../media/image120.png" Type="http://schemas.openxmlformats.org/officeDocument/2006/relationships/image"/><Relationship Id="rId3" Target="../media/image121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09.pn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png" Type="http://schemas.openxmlformats.org/officeDocument/2006/relationships/image"/><Relationship Id="rId3" Target="../media/image131.png" Type="http://schemas.openxmlformats.org/officeDocument/2006/relationships/image"/><Relationship Id="rId4" Target="../media/image132.png" Type="http://schemas.openxmlformats.org/officeDocument/2006/relationships/image"/><Relationship Id="rId5" Target="../media/image133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11" Target="../media/image145.png" Type="http://schemas.openxmlformats.org/officeDocument/2006/relationships/image"/><Relationship Id="rId12" Target="../media/image146.png" Type="http://schemas.openxmlformats.org/officeDocument/2006/relationships/image"/><Relationship Id="rId13" Target="../media/image147.png" Type="http://schemas.openxmlformats.org/officeDocument/2006/relationships/image"/><Relationship Id="rId14" Target="../media/image148.png" Type="http://schemas.openxmlformats.org/officeDocument/2006/relationships/image"/><Relationship Id="rId15" Target="../media/image45.png" Type="http://schemas.openxmlformats.org/officeDocument/2006/relationships/image"/><Relationship Id="rId16" Target="../media/image149.png" Type="http://schemas.openxmlformats.org/officeDocument/2006/relationships/image"/><Relationship Id="rId17" Target="../media/image150.png" Type="http://schemas.openxmlformats.org/officeDocument/2006/relationships/image"/><Relationship Id="rId18" Target="../media/image151.png" Type="http://schemas.openxmlformats.org/officeDocument/2006/relationships/image"/><Relationship Id="rId19" Target="../media/image152.png" Type="http://schemas.openxmlformats.org/officeDocument/2006/relationships/image"/><Relationship Id="rId2" Target="../media/image136.png" Type="http://schemas.openxmlformats.org/officeDocument/2006/relationships/image"/><Relationship Id="rId20" Target="../media/image153.png" Type="http://schemas.openxmlformats.org/officeDocument/2006/relationships/image"/><Relationship Id="rId21" Target="../media/image154.png" Type="http://schemas.openxmlformats.org/officeDocument/2006/relationships/image"/><Relationship Id="rId3" Target="../media/image137.png" Type="http://schemas.openxmlformats.org/officeDocument/2006/relationships/image"/><Relationship Id="rId4" Target="../media/image138.png" Type="http://schemas.openxmlformats.org/officeDocument/2006/relationships/image"/><Relationship Id="rId5" Target="../media/image139.png" Type="http://schemas.openxmlformats.org/officeDocument/2006/relationships/image"/><Relationship Id="rId6" Target="../media/image140.png" Type="http://schemas.openxmlformats.org/officeDocument/2006/relationships/image"/><Relationship Id="rId7" Target="../media/image141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60.png" Type="http://schemas.openxmlformats.org/officeDocument/2006/relationships/image"/><Relationship Id="rId12" Target="../media/image161.png" Type="http://schemas.openxmlformats.org/officeDocument/2006/relationships/image"/><Relationship Id="rId13" Target="../media/image114.png" Type="http://schemas.openxmlformats.org/officeDocument/2006/relationships/image"/><Relationship Id="rId14" Target="../media/image162.png" Type="http://schemas.openxmlformats.org/officeDocument/2006/relationships/image"/><Relationship Id="rId15" Target="../media/image163.png" Type="http://schemas.openxmlformats.org/officeDocument/2006/relationships/image"/><Relationship Id="rId16" Target="../media/image118.png" Type="http://schemas.openxmlformats.org/officeDocument/2006/relationships/image"/><Relationship Id="rId17" Target="../media/image164.png" Type="http://schemas.openxmlformats.org/officeDocument/2006/relationships/image"/><Relationship Id="rId2" Target="../media/image155.png" Type="http://schemas.openxmlformats.org/officeDocument/2006/relationships/image"/><Relationship Id="rId3" Target="../media/image156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57.png" Type="http://schemas.openxmlformats.org/officeDocument/2006/relationships/image"/><Relationship Id="rId7" Target="../media/image158.png" Type="http://schemas.openxmlformats.org/officeDocument/2006/relationships/image"/><Relationship Id="rId8" Target="../media/image109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5.png" Type="http://schemas.openxmlformats.org/officeDocument/2006/relationships/image"/><Relationship Id="rId3" Target="../media/image166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6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23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69.png" Type="http://schemas.openxmlformats.org/officeDocument/2006/relationships/image"/><Relationship Id="rId5" Target="../media/image63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1.png" Type="http://schemas.openxmlformats.org/officeDocument/2006/relationships/image"/><Relationship Id="rId4" Target="../media/image74.png" Type="http://schemas.openxmlformats.org/officeDocument/2006/relationships/image"/><Relationship Id="rId5" Target="../media/image63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8600" y="1054100"/>
            <a:ext cx="1358900" cy="97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9436100"/>
            <a:ext cx="17233900" cy="469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92800" y="-393700"/>
            <a:ext cx="124587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1079500"/>
            <a:ext cx="9855200" cy="481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11400" y="4572000"/>
            <a:ext cx="78105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3900" y="94742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596900" y="2679700"/>
            <a:ext cx="196088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721100"/>
            <a:ext cx="6172200" cy="4635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02700" y="3644900"/>
            <a:ext cx="6515100" cy="468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708900" y="1270000"/>
            <a:ext cx="19443700" cy="199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20000">
            <a:off x="-101600" y="3035300"/>
            <a:ext cx="131191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24700" y="9639300"/>
            <a:ext cx="28956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596900" y="2679700"/>
            <a:ext cx="196088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3111500"/>
            <a:ext cx="7150100" cy="533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67700" y="2971800"/>
            <a:ext cx="9715500" cy="430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721600" y="1270000"/>
            <a:ext cx="19507200" cy="199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52600" y="4076700"/>
            <a:ext cx="35687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99300" y="9626600"/>
            <a:ext cx="29083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596900" y="2679700"/>
            <a:ext cx="196088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2844800"/>
            <a:ext cx="13576300" cy="601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968500" y="6794500"/>
            <a:ext cx="55499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721600" y="1270000"/>
            <a:ext cx="19507200" cy="199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93100" y="5600700"/>
            <a:ext cx="75692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9639300"/>
            <a:ext cx="2908300" cy="584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596900" y="2679700"/>
            <a:ext cx="196088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2933700"/>
            <a:ext cx="10655300" cy="4724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71100" y="6184900"/>
            <a:ext cx="8420100" cy="372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721600" y="1270000"/>
            <a:ext cx="195072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86300" y="0"/>
            <a:ext cx="13677900" cy="1059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3300" y="9867900"/>
            <a:ext cx="2895600" cy="59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9893300"/>
            <a:ext cx="185293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2900" y="-177800"/>
            <a:ext cx="23228300" cy="130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0" y="2667000"/>
            <a:ext cx="11607800" cy="652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143500" y="482600"/>
            <a:ext cx="117348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763000" y="596900"/>
            <a:ext cx="235966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77600" y="0"/>
            <a:ext cx="7010400" cy="1059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867400" y="508000"/>
            <a:ext cx="18199100" cy="28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53300" y="9664700"/>
            <a:ext cx="29083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178300" y="266700"/>
            <a:ext cx="119380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3479800"/>
            <a:ext cx="104394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" y="4826000"/>
            <a:ext cx="104394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6300" y="3683000"/>
            <a:ext cx="7366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" y="3784600"/>
            <a:ext cx="83947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5029200"/>
            <a:ext cx="8001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79600" y="5130800"/>
            <a:ext cx="8432800" cy="127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9600" y="6172200"/>
            <a:ext cx="104267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01700" y="6375400"/>
            <a:ext cx="812800" cy="91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6477000"/>
            <a:ext cx="5626100" cy="127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58800" y="2667000"/>
            <a:ext cx="3073400" cy="838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" y="7543800"/>
            <a:ext cx="10426700" cy="1244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77600" y="0"/>
            <a:ext cx="10490200" cy="1028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9000" y="7747000"/>
            <a:ext cx="825500" cy="914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892300" y="7848600"/>
            <a:ext cx="77343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867400" y="508000"/>
            <a:ext cx="182753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3300" y="9664700"/>
            <a:ext cx="2908300" cy="60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178300" y="266700"/>
            <a:ext cx="119380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3479800"/>
            <a:ext cx="73660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8000" y="4826000"/>
            <a:ext cx="73660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3683000"/>
            <a:ext cx="7366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3784600"/>
            <a:ext cx="26924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" y="5029200"/>
            <a:ext cx="8001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66900" y="5105400"/>
            <a:ext cx="41402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" y="6210300"/>
            <a:ext cx="7353300" cy="1168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09000" y="3352800"/>
            <a:ext cx="5461000" cy="4953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160500" y="2146300"/>
            <a:ext cx="3924300" cy="617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6375400"/>
            <a:ext cx="812800" cy="91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05000" y="6477000"/>
            <a:ext cx="5740400" cy="1270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58800" y="2667000"/>
            <a:ext cx="30734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27300" y="0"/>
            <a:ext cx="15836900" cy="1059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78700" y="9677400"/>
            <a:ext cx="2882900" cy="59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3733800"/>
            <a:ext cx="13576300" cy="701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6400" y="254000"/>
            <a:ext cx="117348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426200" y="1511300"/>
            <a:ext cx="252984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77900" y="7404100"/>
            <a:ext cx="19532600" cy="302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63900" y="647700"/>
            <a:ext cx="120904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" y="7315200"/>
            <a:ext cx="167640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640000">
            <a:off x="609600" y="7112000"/>
            <a:ext cx="4826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49500" y="7493000"/>
            <a:ext cx="2959100" cy="88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657600" y="6921500"/>
            <a:ext cx="6985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65400" y="3733800"/>
            <a:ext cx="2870200" cy="287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86200" y="7188200"/>
            <a:ext cx="2413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39800" y="7327900"/>
            <a:ext cx="22733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3982700" y="6591300"/>
            <a:ext cx="1384300" cy="6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15900" y="2616200"/>
            <a:ext cx="3517900" cy="351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66900" y="7188200"/>
            <a:ext cx="2413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27200" y="8267700"/>
            <a:ext cx="10287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53300" y="9664700"/>
            <a:ext cx="2908300" cy="596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420000">
            <a:off x="2692400" y="4559300"/>
            <a:ext cx="13157200" cy="43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420000">
            <a:off x="5969000" y="4660900"/>
            <a:ext cx="65786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90700" y="203200"/>
            <a:ext cx="11620500" cy="546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195300" y="3937000"/>
            <a:ext cx="2540000" cy="939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505200" y="8001000"/>
            <a:ext cx="1181100" cy="914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311400" y="4775200"/>
            <a:ext cx="28702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854700" y="508000"/>
            <a:ext cx="181483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3300" y="9664700"/>
            <a:ext cx="2908300" cy="59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178300" y="266700"/>
            <a:ext cx="119380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3479800"/>
            <a:ext cx="166624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8000" y="4826000"/>
            <a:ext cx="166497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3683000"/>
            <a:ext cx="7366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3784600"/>
            <a:ext cx="56134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" y="5029200"/>
            <a:ext cx="8001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66900" y="5105400"/>
            <a:ext cx="140335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" y="6210300"/>
            <a:ext cx="16649700" cy="116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" y="6375400"/>
            <a:ext cx="812800" cy="91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9600" y="6438900"/>
            <a:ext cx="62738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8800" y="2667000"/>
            <a:ext cx="1816100" cy="838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" y="7531100"/>
            <a:ext cx="166497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1700" y="7696200"/>
            <a:ext cx="825500" cy="91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05000" y="7797800"/>
            <a:ext cx="30353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2590800"/>
            <a:ext cx="1511300" cy="107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98700" y="2590800"/>
            <a:ext cx="14224000" cy="510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6337300"/>
            <a:ext cx="117094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0" y="9677400"/>
            <a:ext cx="2882900" cy="596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03200"/>
            <a:ext cx="118999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268200" y="5676900"/>
            <a:ext cx="5499100" cy="3924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011400" y="2387600"/>
            <a:ext cx="2755900" cy="275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6184900"/>
            <a:ext cx="3429000" cy="119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" y="3581400"/>
            <a:ext cx="8115300" cy="419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431800"/>
            <a:ext cx="3606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63500"/>
            <a:ext cx="6057900" cy="215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22900" y="6261100"/>
            <a:ext cx="69723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11300" y="1130300"/>
            <a:ext cx="11544300" cy="1032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3708400"/>
            <a:ext cx="5765800" cy="5168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5168900"/>
            <a:ext cx="5130800" cy="341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308100" y="1358900"/>
            <a:ext cx="12306300" cy="193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300000">
            <a:off x="-1422400" y="3352800"/>
            <a:ext cx="9944100" cy="1498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42300" y="1130300"/>
            <a:ext cx="11544300" cy="1032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37900" y="3708400"/>
            <a:ext cx="5765800" cy="5168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5143500"/>
            <a:ext cx="5092700" cy="3441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15900" y="2730500"/>
            <a:ext cx="195072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8775700" y="3340100"/>
            <a:ext cx="95123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63500"/>
            <a:ext cx="6057900" cy="215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09900" y="6578600"/>
            <a:ext cx="7620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51000" y="1358900"/>
            <a:ext cx="12661900" cy="1930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28700" y="1104900"/>
            <a:ext cx="9055100" cy="828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3175000"/>
            <a:ext cx="4521200" cy="4140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4305300"/>
            <a:ext cx="3987800" cy="2692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15900" y="2730500"/>
            <a:ext cx="195072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81700" y="3022600"/>
            <a:ext cx="5588000" cy="3124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69700" y="2781300"/>
            <a:ext cx="6210300" cy="4064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13500" y="5842000"/>
            <a:ext cx="6223000" cy="406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300000">
            <a:off x="-2070100" y="2451100"/>
            <a:ext cx="109601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63500"/>
            <a:ext cx="6057900" cy="215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09900" y="6553200"/>
            <a:ext cx="74930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990600" y="1663700"/>
            <a:ext cx="8572500" cy="768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" y="3581400"/>
            <a:ext cx="4292600" cy="383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4660900"/>
            <a:ext cx="3810000" cy="254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752600" y="1358900"/>
            <a:ext cx="12763500" cy="193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300000">
            <a:off x="-4254500" y="3048000"/>
            <a:ext cx="13119100" cy="1854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15900" y="2730500"/>
            <a:ext cx="195072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91200" y="2933700"/>
            <a:ext cx="7505700" cy="1739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77200" y="4711700"/>
            <a:ext cx="8509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78700" y="9677400"/>
            <a:ext cx="2882900" cy="596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254000"/>
            <a:ext cx="116840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3352800"/>
            <a:ext cx="5524500" cy="581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88100" y="3352800"/>
            <a:ext cx="5524500" cy="580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42800" y="3352800"/>
            <a:ext cx="5524500" cy="581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3759200"/>
            <a:ext cx="927100" cy="58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86800" y="3759200"/>
            <a:ext cx="9271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41500" y="3759200"/>
            <a:ext cx="9271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4597400"/>
            <a:ext cx="4559300" cy="251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0" y="4610100"/>
            <a:ext cx="4559300" cy="251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25400" y="4673600"/>
            <a:ext cx="4559300" cy="251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57500" y="3695700"/>
            <a:ext cx="9017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" y="7937500"/>
            <a:ext cx="55118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91300" y="7937500"/>
            <a:ext cx="5092700" cy="876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0" y="7937500"/>
            <a:ext cx="52324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45400" y="3695700"/>
            <a:ext cx="25527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12800" y="3695700"/>
            <a:ext cx="25527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416300" y="800100"/>
            <a:ext cx="21463000" cy="3035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1651000" y="5207000"/>
            <a:ext cx="8420100" cy="179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54500" y="5194300"/>
            <a:ext cx="8242300" cy="1790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23500" y="5168900"/>
            <a:ext cx="83185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596900" y="2603500"/>
            <a:ext cx="197993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2933700"/>
            <a:ext cx="9321800" cy="523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99800" y="2933700"/>
            <a:ext cx="6172200" cy="1765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28800" y="5143500"/>
            <a:ext cx="2743200" cy="203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823200" y="1333500"/>
            <a:ext cx="194945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247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596900" y="2628900"/>
            <a:ext cx="97155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0" y="3721100"/>
            <a:ext cx="9359900" cy="505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7708900" y="1270000"/>
            <a:ext cx="19443700" cy="1993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96300" y="266700"/>
            <a:ext cx="88138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266700"/>
            <a:ext cx="7366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" y="292100"/>
            <a:ext cx="65278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9639300"/>
            <a:ext cx="2882900" cy="596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35300" y="6604000"/>
            <a:ext cx="7886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596900" y="2679700"/>
            <a:ext cx="196088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2870200"/>
            <a:ext cx="7531100" cy="406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20100" y="3365500"/>
            <a:ext cx="10198100" cy="447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7708900" y="1270000"/>
            <a:ext cx="19443700" cy="199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